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8" r:id="rId3"/>
    <p:sldId id="261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01"/>
    <p:restoredTop sz="94612"/>
  </p:normalViewPr>
  <p:slideViewPr>
    <p:cSldViewPr snapToGrid="0" snapToObjects="1">
      <p:cViewPr>
        <p:scale>
          <a:sx n="272" d="100"/>
          <a:sy n="272" d="100"/>
        </p:scale>
        <p:origin x="3728" y="-544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5A75D-80BC-4140-9693-C7349F14C7AE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85A2F-F95E-CA44-9789-205C5D1C4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246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0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69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63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96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48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9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848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43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27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0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67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32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D5E9FB5F-0B08-9145-8C79-D2E9A9824550}"/>
              </a:ext>
            </a:extLst>
          </p:cNvPr>
          <p:cNvSpPr/>
          <p:nvPr/>
        </p:nvSpPr>
        <p:spPr>
          <a:xfrm>
            <a:off x="1203551" y="8235970"/>
            <a:ext cx="1711695" cy="1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6707610-6574-3D41-AD9D-7FFF8FD43E77}"/>
              </a:ext>
            </a:extLst>
          </p:cNvPr>
          <p:cNvSpPr/>
          <p:nvPr/>
        </p:nvSpPr>
        <p:spPr>
          <a:xfrm>
            <a:off x="4400123" y="6016481"/>
            <a:ext cx="1097279" cy="1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F1FC39A7-2A43-BC41-8967-9B5D3DBD17A4}"/>
              </a:ext>
            </a:extLst>
          </p:cNvPr>
          <p:cNvGrpSpPr/>
          <p:nvPr/>
        </p:nvGrpSpPr>
        <p:grpSpPr>
          <a:xfrm>
            <a:off x="813753" y="696157"/>
            <a:ext cx="4265748" cy="4536633"/>
            <a:chOff x="813753" y="696157"/>
            <a:chExt cx="4265748" cy="4536633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813753" y="725170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813753" y="1243429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black pixels(b)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813753" y="1761688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813753" y="2279947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algn="ctr"/>
              <a:r>
                <a:rPr lang="en-US" sz="1100" dirty="0">
                  <a:solidFill>
                    <a:srgbClr val="FFFFFF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813753" y="2798206"/>
              <a:ext cx="2703758" cy="40634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</a:t>
              </a: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and frame </a:t>
              </a:r>
              <a:r>
                <a:rPr lang="en-US" sz="1100" dirty="0">
                  <a:solidFill>
                    <a:srgbClr val="FFFFFF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center (error estimate) (e)</a:t>
              </a:r>
              <a:endPara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813753" y="4149627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813753" y="4850764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  <a:stCxn id="5" idx="2"/>
              <a:endCxn id="6" idx="0"/>
            </p:cNvCxnSpPr>
            <p:nvPr/>
          </p:nvCxnSpPr>
          <p:spPr>
            <a:xfrm>
              <a:off x="2165632" y="999483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  <a:stCxn id="6" idx="2"/>
              <a:endCxn id="7" idx="0"/>
            </p:cNvCxnSpPr>
            <p:nvPr/>
          </p:nvCxnSpPr>
          <p:spPr>
            <a:xfrm>
              <a:off x="2165632" y="1517742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  <a:stCxn id="7" idx="2"/>
              <a:endCxn id="8" idx="0"/>
            </p:cNvCxnSpPr>
            <p:nvPr/>
          </p:nvCxnSpPr>
          <p:spPr>
            <a:xfrm>
              <a:off x="2165632" y="2036001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2165632" y="2554260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  <a:stCxn id="9" idx="2"/>
              <a:endCxn id="52" idx="0"/>
            </p:cNvCxnSpPr>
            <p:nvPr/>
          </p:nvCxnSpPr>
          <p:spPr>
            <a:xfrm>
              <a:off x="2165632" y="3204546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  <a:stCxn id="16" idx="2"/>
              <a:endCxn id="17" idx="0"/>
            </p:cNvCxnSpPr>
            <p:nvPr/>
          </p:nvCxnSpPr>
          <p:spPr>
            <a:xfrm>
              <a:off x="2165632" y="4606816"/>
              <a:ext cx="0" cy="24394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  <a:stCxn id="17" idx="2"/>
              <a:endCxn id="5" idx="0"/>
            </p:cNvCxnSpPr>
            <p:nvPr/>
          </p:nvCxnSpPr>
          <p:spPr>
            <a:xfrm rot="5400000" flipH="1">
              <a:off x="-34322" y="2925124"/>
              <a:ext cx="4399907" cy="12700"/>
            </a:xfrm>
            <a:prstGeom prst="bentConnector5">
              <a:avLst>
                <a:gd name="adj1" fmla="val -5196"/>
                <a:gd name="adj2" fmla="val 12444717"/>
                <a:gd name="adj3" fmla="val 10519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39">
              <a:extLst>
                <a:ext uri="{FF2B5EF4-FFF2-40B4-BE49-F238E27FC236}">
                  <a16:creationId xmlns:a16="http://schemas.microsoft.com/office/drawing/2014/main" id="{C0DF504E-DBAC-3D47-B076-C8F0E5C3E452}"/>
                </a:ext>
              </a:extLst>
            </p:cNvPr>
            <p:cNvSpPr txBox="1"/>
            <p:nvPr/>
          </p:nvSpPr>
          <p:spPr>
            <a:xfrm>
              <a:off x="3847359" y="980383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43" name="TextBox 40">
              <a:extLst>
                <a:ext uri="{FF2B5EF4-FFF2-40B4-BE49-F238E27FC236}">
                  <a16:creationId xmlns:a16="http://schemas.microsoft.com/office/drawing/2014/main" id="{282FD225-172E-6C40-8B96-26BE6BB76113}"/>
                </a:ext>
              </a:extLst>
            </p:cNvPr>
            <p:cNvSpPr txBox="1"/>
            <p:nvPr/>
          </p:nvSpPr>
          <p:spPr>
            <a:xfrm>
              <a:off x="3847359" y="1907019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44" name="TextBox 41">
              <a:extLst>
                <a:ext uri="{FF2B5EF4-FFF2-40B4-BE49-F238E27FC236}">
                  <a16:creationId xmlns:a16="http://schemas.microsoft.com/office/drawing/2014/main" id="{D8FE0E02-F891-BF41-9A4E-A7A1FDC0BBB7}"/>
                </a:ext>
              </a:extLst>
            </p:cNvPr>
            <p:cNvSpPr txBox="1"/>
            <p:nvPr/>
          </p:nvSpPr>
          <p:spPr>
            <a:xfrm>
              <a:off x="3847359" y="2833655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45" name="TextBox 42">
              <a:extLst>
                <a:ext uri="{FF2B5EF4-FFF2-40B4-BE49-F238E27FC236}">
                  <a16:creationId xmlns:a16="http://schemas.microsoft.com/office/drawing/2014/main" id="{8B7E1EC0-69A5-C84C-98A9-15A0C2099A1C}"/>
                </a:ext>
              </a:extLst>
            </p:cNvPr>
            <p:cNvSpPr txBox="1"/>
            <p:nvPr/>
          </p:nvSpPr>
          <p:spPr>
            <a:xfrm>
              <a:off x="3847359" y="3760291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(d)</a:t>
              </a:r>
            </a:p>
          </p:txBody>
        </p:sp>
        <p:sp>
          <p:nvSpPr>
            <p:cNvPr id="46" name="TextBox 43">
              <a:extLst>
                <a:ext uri="{FF2B5EF4-FFF2-40B4-BE49-F238E27FC236}">
                  <a16:creationId xmlns:a16="http://schemas.microsoft.com/office/drawing/2014/main" id="{19B25555-569C-4A4E-AB18-C04B58A58E16}"/>
                </a:ext>
              </a:extLst>
            </p:cNvPr>
            <p:cNvSpPr txBox="1"/>
            <p:nvPr/>
          </p:nvSpPr>
          <p:spPr>
            <a:xfrm>
              <a:off x="3847359" y="4686926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(e)</a:t>
              </a:r>
            </a:p>
          </p:txBody>
        </p:sp>
        <p:pic>
          <p:nvPicPr>
            <p:cNvPr id="49" name="Picture 48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AA7AAB8-9C34-3542-80E2-138BD057CF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8080" t="63949" r="39559" b="18717"/>
            <a:stretch/>
          </p:blipFill>
          <p:spPr>
            <a:xfrm>
              <a:off x="4165101" y="2566065"/>
              <a:ext cx="914400" cy="801385"/>
            </a:xfrm>
            <a:prstGeom prst="rect">
              <a:avLst/>
            </a:prstGeom>
          </p:spPr>
        </p:pic>
        <p:pic>
          <p:nvPicPr>
            <p:cNvPr id="50" name="Picture 49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F93B71C2-E180-7445-A4E3-449C73115B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3977" t="44126" r="23463" b="38170"/>
            <a:stretch/>
          </p:blipFill>
          <p:spPr>
            <a:xfrm>
              <a:off x="4165101" y="4427303"/>
              <a:ext cx="914400" cy="805487"/>
            </a:xfrm>
            <a:prstGeom prst="rect">
              <a:avLst/>
            </a:prstGeom>
          </p:spPr>
        </p:pic>
        <p:pic>
          <p:nvPicPr>
            <p:cNvPr id="51" name="Picture 50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A26E2964-1909-BF44-9533-2F98F7355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3610" t="43462" r="44074" b="38834"/>
            <a:stretch/>
          </p:blipFill>
          <p:spPr>
            <a:xfrm>
              <a:off x="4165101" y="696157"/>
              <a:ext cx="914400" cy="821585"/>
            </a:xfrm>
            <a:prstGeom prst="rect">
              <a:avLst/>
            </a:prstGeom>
          </p:spPr>
        </p:pic>
        <p:sp>
          <p:nvSpPr>
            <p:cNvPr id="52" name="Process 51">
              <a:extLst>
                <a:ext uri="{FF2B5EF4-FFF2-40B4-BE49-F238E27FC236}">
                  <a16:creationId xmlns:a16="http://schemas.microsoft.com/office/drawing/2014/main" id="{A21E7774-1A2E-F949-85D2-47B44DD2CFC5}"/>
                </a:ext>
              </a:extLst>
            </p:cNvPr>
            <p:cNvSpPr/>
            <p:nvPr/>
          </p:nvSpPr>
          <p:spPr>
            <a:xfrm>
              <a:off x="813753" y="3448492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change and integral of error estimate 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E9C9BDC3-1CA3-B24A-B36F-E00F766ABEC8}"/>
                </a:ext>
              </a:extLst>
            </p:cNvPr>
            <p:cNvCxnSpPr>
              <a:cxnSpLocks/>
              <a:stCxn id="52" idx="2"/>
              <a:endCxn id="16" idx="0"/>
            </p:cNvCxnSpPr>
            <p:nvPr/>
          </p:nvCxnSpPr>
          <p:spPr>
            <a:xfrm>
              <a:off x="2165632" y="3905681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4" name="Picture 73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54B1A39B-8680-154A-95A7-1B94B9C679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8080" t="63949" r="39559" b="18717"/>
            <a:stretch/>
          </p:blipFill>
          <p:spPr>
            <a:xfrm>
              <a:off x="4165101" y="1641211"/>
              <a:ext cx="914400" cy="801385"/>
            </a:xfrm>
            <a:prstGeom prst="rect">
              <a:avLst/>
            </a:prstGeom>
          </p:spPr>
        </p:pic>
        <p:pic>
          <p:nvPicPr>
            <p:cNvPr id="75" name="Picture 74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1225BC42-1FEC-034A-BE91-DBF4170A9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3977" t="44126" r="23463" b="38170"/>
            <a:stretch/>
          </p:blipFill>
          <p:spPr>
            <a:xfrm>
              <a:off x="4165101" y="3494633"/>
              <a:ext cx="914400" cy="8054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9045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cess 4">
            <a:extLst>
              <a:ext uri="{FF2B5EF4-FFF2-40B4-BE49-F238E27FC236}">
                <a16:creationId xmlns:a16="http://schemas.microsoft.com/office/drawing/2014/main" id="{F709D843-2E54-6348-AF09-3889F6A53E3D}"/>
              </a:ext>
            </a:extLst>
          </p:cNvPr>
          <p:cNvSpPr/>
          <p:nvPr/>
        </p:nvSpPr>
        <p:spPr>
          <a:xfrm>
            <a:off x="813753" y="725170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Capture image (a)</a:t>
            </a:r>
          </a:p>
        </p:txBody>
      </p:sp>
      <p:sp>
        <p:nvSpPr>
          <p:cNvPr id="6" name="Process 5">
            <a:extLst>
              <a:ext uri="{FF2B5EF4-FFF2-40B4-BE49-F238E27FC236}">
                <a16:creationId xmlns:a16="http://schemas.microsoft.com/office/drawing/2014/main" id="{BBEF1254-46BB-BF4E-B1F5-2524D6C200BC}"/>
              </a:ext>
            </a:extLst>
          </p:cNvPr>
          <p:cNvSpPr/>
          <p:nvPr/>
        </p:nvSpPr>
        <p:spPr>
          <a:xfrm>
            <a:off x="813753" y="1250756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Identify green/red pixels (b)</a:t>
            </a:r>
          </a:p>
        </p:txBody>
      </p:sp>
      <p:sp>
        <p:nvSpPr>
          <p:cNvPr id="7" name="Process 6">
            <a:extLst>
              <a:ext uri="{FF2B5EF4-FFF2-40B4-BE49-F238E27FC236}">
                <a16:creationId xmlns:a16="http://schemas.microsoft.com/office/drawing/2014/main" id="{4487F65F-C763-DD45-B0EB-776AD21E82C5}"/>
              </a:ext>
            </a:extLst>
          </p:cNvPr>
          <p:cNvSpPr/>
          <p:nvPr/>
        </p:nvSpPr>
        <p:spPr>
          <a:xfrm>
            <a:off x="813753" y="1776342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Identify largest </a:t>
            </a:r>
            <a:r>
              <a:rPr lang="en-US" sz="1100" dirty="0">
                <a:solidFill>
                  <a:srgbClr val="FFFFFF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green</a:t>
            </a:r>
            <a:r>
              <a: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/red regions (c)</a:t>
            </a:r>
          </a:p>
        </p:txBody>
      </p:sp>
      <p:sp>
        <p:nvSpPr>
          <p:cNvPr id="8" name="Process 7">
            <a:extLst>
              <a:ext uri="{FF2B5EF4-FFF2-40B4-BE49-F238E27FC236}">
                <a16:creationId xmlns:a16="http://schemas.microsoft.com/office/drawing/2014/main" id="{A9E0A7C1-06BA-BA4F-84F9-5487A0A5A8C0}"/>
              </a:ext>
            </a:extLst>
          </p:cNvPr>
          <p:cNvSpPr/>
          <p:nvPr/>
        </p:nvSpPr>
        <p:spPr>
          <a:xfrm>
            <a:off x="813753" y="2301928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Draw line between green/red regions (d)</a:t>
            </a:r>
          </a:p>
        </p:txBody>
      </p:sp>
      <p:sp>
        <p:nvSpPr>
          <p:cNvPr id="9" name="Process 8">
            <a:extLst>
              <a:ext uri="{FF2B5EF4-FFF2-40B4-BE49-F238E27FC236}">
                <a16:creationId xmlns:a16="http://schemas.microsoft.com/office/drawing/2014/main" id="{59FFD213-4899-794B-BF6C-138E6262FD4D}"/>
              </a:ext>
            </a:extLst>
          </p:cNvPr>
          <p:cNvSpPr/>
          <p:nvPr/>
        </p:nvSpPr>
        <p:spPr>
          <a:xfrm>
            <a:off x="813753" y="2827514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Compute angle of drawn line</a:t>
            </a:r>
          </a:p>
        </p:txBody>
      </p:sp>
      <p:sp>
        <p:nvSpPr>
          <p:cNvPr id="10" name="Process 9">
            <a:extLst>
              <a:ext uri="{FF2B5EF4-FFF2-40B4-BE49-F238E27FC236}">
                <a16:creationId xmlns:a16="http://schemas.microsoft.com/office/drawing/2014/main" id="{D543903E-6A34-8540-8AF5-5792B47071E3}"/>
              </a:ext>
            </a:extLst>
          </p:cNvPr>
          <p:cNvSpPr/>
          <p:nvPr/>
        </p:nvSpPr>
        <p:spPr>
          <a:xfrm>
            <a:off x="813753" y="3353099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Crop image in front of robot</a:t>
            </a:r>
          </a:p>
        </p:txBody>
      </p:sp>
      <p:sp>
        <p:nvSpPr>
          <p:cNvPr id="11" name="Process 10">
            <a:extLst>
              <a:ext uri="{FF2B5EF4-FFF2-40B4-BE49-F238E27FC236}">
                <a16:creationId xmlns:a16="http://schemas.microsoft.com/office/drawing/2014/main" id="{3D65A06A-63D6-1045-9587-2F611E31E11E}"/>
              </a:ext>
            </a:extLst>
          </p:cNvPr>
          <p:cNvSpPr/>
          <p:nvPr/>
        </p:nvSpPr>
        <p:spPr>
          <a:xfrm>
            <a:off x="813753" y="3878685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Identify largest black region</a:t>
            </a:r>
          </a:p>
        </p:txBody>
      </p:sp>
      <p:sp>
        <p:nvSpPr>
          <p:cNvPr id="12" name="Process 11">
            <a:extLst>
              <a:ext uri="{FF2B5EF4-FFF2-40B4-BE49-F238E27FC236}">
                <a16:creationId xmlns:a16="http://schemas.microsoft.com/office/drawing/2014/main" id="{E6211817-0BFC-4042-BD88-595E59C33AD7}"/>
              </a:ext>
            </a:extLst>
          </p:cNvPr>
          <p:cNvSpPr/>
          <p:nvPr/>
        </p:nvSpPr>
        <p:spPr>
          <a:xfrm>
            <a:off x="813753" y="4404271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Draw rectangle around region (e)</a:t>
            </a:r>
          </a:p>
        </p:txBody>
      </p:sp>
      <p:sp>
        <p:nvSpPr>
          <p:cNvPr id="13" name="Process 12">
            <a:extLst>
              <a:ext uri="{FF2B5EF4-FFF2-40B4-BE49-F238E27FC236}">
                <a16:creationId xmlns:a16="http://schemas.microsoft.com/office/drawing/2014/main" id="{89B345EF-E6AD-024E-8E8E-7D0069D53175}"/>
              </a:ext>
            </a:extLst>
          </p:cNvPr>
          <p:cNvSpPr/>
          <p:nvPr/>
        </p:nvSpPr>
        <p:spPr>
          <a:xfrm>
            <a:off x="813753" y="4929857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Compute angle &amp; center of rectangle (f)</a:t>
            </a:r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A3FC2E23-DE25-B544-93D9-1A77569B8361}"/>
              </a:ext>
            </a:extLst>
          </p:cNvPr>
          <p:cNvSpPr/>
          <p:nvPr/>
        </p:nvSpPr>
        <p:spPr>
          <a:xfrm>
            <a:off x="813753" y="5455443"/>
            <a:ext cx="2703758" cy="457189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Compute angle differences between robot &amp; rectangle</a:t>
            </a:r>
          </a:p>
        </p:txBody>
      </p:sp>
      <p:sp>
        <p:nvSpPr>
          <p:cNvPr id="15" name="Process 14">
            <a:extLst>
              <a:ext uri="{FF2B5EF4-FFF2-40B4-BE49-F238E27FC236}">
                <a16:creationId xmlns:a16="http://schemas.microsoft.com/office/drawing/2014/main" id="{B1E96F26-2CCD-114D-B16B-DE1ED0694F84}"/>
              </a:ext>
            </a:extLst>
          </p:cNvPr>
          <p:cNvSpPr/>
          <p:nvPr/>
        </p:nvSpPr>
        <p:spPr>
          <a:xfrm>
            <a:off x="813753" y="6163904"/>
            <a:ext cx="2703758" cy="457189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Compute distance between robot &amp; rectangle centers</a:t>
            </a:r>
          </a:p>
        </p:txBody>
      </p:sp>
      <p:sp>
        <p:nvSpPr>
          <p:cNvPr id="16" name="Process 15">
            <a:extLst>
              <a:ext uri="{FF2B5EF4-FFF2-40B4-BE49-F238E27FC236}">
                <a16:creationId xmlns:a16="http://schemas.microsoft.com/office/drawing/2014/main" id="{DFA49440-54AD-674B-BCF3-4CA44860FAC3}"/>
              </a:ext>
            </a:extLst>
          </p:cNvPr>
          <p:cNvSpPr/>
          <p:nvPr/>
        </p:nvSpPr>
        <p:spPr>
          <a:xfrm>
            <a:off x="813753" y="6872366"/>
            <a:ext cx="2703758" cy="457189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Compute correction from angle &amp; distance errors </a:t>
            </a:r>
          </a:p>
        </p:txBody>
      </p:sp>
      <p:sp>
        <p:nvSpPr>
          <p:cNvPr id="17" name="Process 16">
            <a:extLst>
              <a:ext uri="{FF2B5EF4-FFF2-40B4-BE49-F238E27FC236}">
                <a16:creationId xmlns:a16="http://schemas.microsoft.com/office/drawing/2014/main" id="{29F7EF91-4A74-F746-9837-1260C8AEC7C7}"/>
              </a:ext>
            </a:extLst>
          </p:cNvPr>
          <p:cNvSpPr/>
          <p:nvPr/>
        </p:nvSpPr>
        <p:spPr>
          <a:xfrm>
            <a:off x="813753" y="7580831"/>
            <a:ext cx="2703758" cy="274313"/>
          </a:xfrm>
          <a:prstGeom prst="flowChart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Transmit correction to robot (g)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1EFB42-B1FC-444A-8E06-057487DDCB7F}"/>
              </a:ext>
            </a:extLst>
          </p:cNvPr>
          <p:cNvCxnSpPr>
            <a:cxnSpLocks/>
          </p:cNvCxnSpPr>
          <p:nvPr/>
        </p:nvCxnSpPr>
        <p:spPr>
          <a:xfrm>
            <a:off x="2165632" y="999483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38016AE-96B6-9E48-A595-E65838A77BC2}"/>
              </a:ext>
            </a:extLst>
          </p:cNvPr>
          <p:cNvCxnSpPr>
            <a:cxnSpLocks/>
          </p:cNvCxnSpPr>
          <p:nvPr/>
        </p:nvCxnSpPr>
        <p:spPr>
          <a:xfrm>
            <a:off x="2165632" y="1525069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6CFBE52-9641-0742-988E-7E7AC519F1E6}"/>
              </a:ext>
            </a:extLst>
          </p:cNvPr>
          <p:cNvCxnSpPr>
            <a:cxnSpLocks/>
          </p:cNvCxnSpPr>
          <p:nvPr/>
        </p:nvCxnSpPr>
        <p:spPr>
          <a:xfrm>
            <a:off x="2165632" y="2050655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9C2A6DB-C2E3-5B48-AF10-824D2BD04C12}"/>
              </a:ext>
            </a:extLst>
          </p:cNvPr>
          <p:cNvCxnSpPr>
            <a:cxnSpLocks/>
          </p:cNvCxnSpPr>
          <p:nvPr/>
        </p:nvCxnSpPr>
        <p:spPr>
          <a:xfrm>
            <a:off x="2165632" y="2576241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5E12F5F-45E4-F242-A6D7-0E8F33BEA3D4}"/>
              </a:ext>
            </a:extLst>
          </p:cNvPr>
          <p:cNvCxnSpPr>
            <a:cxnSpLocks/>
          </p:cNvCxnSpPr>
          <p:nvPr/>
        </p:nvCxnSpPr>
        <p:spPr>
          <a:xfrm>
            <a:off x="2165632" y="3101827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A1A73DC-62D4-DD48-B6FA-73AC873C3485}"/>
              </a:ext>
            </a:extLst>
          </p:cNvPr>
          <p:cNvCxnSpPr>
            <a:cxnSpLocks/>
          </p:cNvCxnSpPr>
          <p:nvPr/>
        </p:nvCxnSpPr>
        <p:spPr>
          <a:xfrm>
            <a:off x="2165632" y="3627413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9AD7F17-E142-6F4D-BEE9-ABC9D39C3AE7}"/>
              </a:ext>
            </a:extLst>
          </p:cNvPr>
          <p:cNvCxnSpPr>
            <a:cxnSpLocks/>
          </p:cNvCxnSpPr>
          <p:nvPr/>
        </p:nvCxnSpPr>
        <p:spPr>
          <a:xfrm>
            <a:off x="2165632" y="4152998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0D14CD4-0933-1943-A9BD-E82C0AEC7FD8}"/>
              </a:ext>
            </a:extLst>
          </p:cNvPr>
          <p:cNvCxnSpPr>
            <a:cxnSpLocks/>
          </p:cNvCxnSpPr>
          <p:nvPr/>
        </p:nvCxnSpPr>
        <p:spPr>
          <a:xfrm>
            <a:off x="2165632" y="4678584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9C7274B-B712-6948-82A1-86F9807C56D1}"/>
              </a:ext>
            </a:extLst>
          </p:cNvPr>
          <p:cNvCxnSpPr>
            <a:cxnSpLocks/>
          </p:cNvCxnSpPr>
          <p:nvPr/>
        </p:nvCxnSpPr>
        <p:spPr>
          <a:xfrm>
            <a:off x="2165632" y="5204170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40F793-7828-5F46-8A4F-298B66811372}"/>
              </a:ext>
            </a:extLst>
          </p:cNvPr>
          <p:cNvCxnSpPr>
            <a:cxnSpLocks/>
          </p:cNvCxnSpPr>
          <p:nvPr/>
        </p:nvCxnSpPr>
        <p:spPr>
          <a:xfrm>
            <a:off x="2165632" y="5912632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4E0D200-C7C0-5343-839E-BFF108D38123}"/>
              </a:ext>
            </a:extLst>
          </p:cNvPr>
          <p:cNvCxnSpPr>
            <a:cxnSpLocks/>
          </p:cNvCxnSpPr>
          <p:nvPr/>
        </p:nvCxnSpPr>
        <p:spPr>
          <a:xfrm>
            <a:off x="2165632" y="6621093"/>
            <a:ext cx="0" cy="2512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90570F1-47A4-254E-A75E-AA5A19BFFDED}"/>
              </a:ext>
            </a:extLst>
          </p:cNvPr>
          <p:cNvCxnSpPr>
            <a:cxnSpLocks/>
          </p:cNvCxnSpPr>
          <p:nvPr/>
        </p:nvCxnSpPr>
        <p:spPr>
          <a:xfrm>
            <a:off x="2165632" y="7329554"/>
            <a:ext cx="0" cy="25127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A6EE9BC7-5C76-3B4C-9442-E056112C0D77}"/>
              </a:ext>
            </a:extLst>
          </p:cNvPr>
          <p:cNvCxnSpPr>
            <a:cxnSpLocks/>
          </p:cNvCxnSpPr>
          <p:nvPr/>
        </p:nvCxnSpPr>
        <p:spPr>
          <a:xfrm rot="5400000" flipH="1">
            <a:off x="-1399355" y="4286601"/>
            <a:ext cx="7129974" cy="19811"/>
          </a:xfrm>
          <a:prstGeom prst="bentConnector5">
            <a:avLst>
              <a:gd name="adj1" fmla="val -3206"/>
              <a:gd name="adj2" fmla="val 8623780"/>
              <a:gd name="adj3" fmla="val 103206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D5E9FB5F-0B08-9145-8C79-D2E9A9824550}"/>
              </a:ext>
            </a:extLst>
          </p:cNvPr>
          <p:cNvSpPr/>
          <p:nvPr/>
        </p:nvSpPr>
        <p:spPr>
          <a:xfrm>
            <a:off x="1203551" y="8235970"/>
            <a:ext cx="1711695" cy="1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0" name="TextBox 37">
            <a:extLst>
              <a:ext uri="{FF2B5EF4-FFF2-40B4-BE49-F238E27FC236}">
                <a16:creationId xmlns:a16="http://schemas.microsoft.com/office/drawing/2014/main" id="{BAB5B086-9E08-8B40-8FB5-ED112CB56194}"/>
              </a:ext>
            </a:extLst>
          </p:cNvPr>
          <p:cNvSpPr txBox="1"/>
          <p:nvPr/>
        </p:nvSpPr>
        <p:spPr>
          <a:xfrm>
            <a:off x="4422931" y="2317830"/>
            <a:ext cx="377825" cy="438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/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red</a:t>
            </a:r>
          </a:p>
        </p:txBody>
      </p:sp>
      <p:sp>
        <p:nvSpPr>
          <p:cNvPr id="41" name="TextBox 38">
            <a:extLst>
              <a:ext uri="{FF2B5EF4-FFF2-40B4-BE49-F238E27FC236}">
                <a16:creationId xmlns:a16="http://schemas.microsoft.com/office/drawing/2014/main" id="{EC493E3F-22B7-5446-AEDA-88BE54565F5A}"/>
              </a:ext>
            </a:extLst>
          </p:cNvPr>
          <p:cNvSpPr txBox="1"/>
          <p:nvPr/>
        </p:nvSpPr>
        <p:spPr>
          <a:xfrm>
            <a:off x="5414523" y="2301928"/>
            <a:ext cx="527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/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green</a:t>
            </a:r>
          </a:p>
        </p:txBody>
      </p:sp>
      <p:sp>
        <p:nvSpPr>
          <p:cNvPr id="42" name="TextBox 39">
            <a:extLst>
              <a:ext uri="{FF2B5EF4-FFF2-40B4-BE49-F238E27FC236}">
                <a16:creationId xmlns:a16="http://schemas.microsoft.com/office/drawing/2014/main" id="{C0DF504E-DBAC-3D47-B076-C8F0E5C3E452}"/>
              </a:ext>
            </a:extLst>
          </p:cNvPr>
          <p:cNvSpPr txBox="1"/>
          <p:nvPr/>
        </p:nvSpPr>
        <p:spPr>
          <a:xfrm>
            <a:off x="3779105" y="832010"/>
            <a:ext cx="352425" cy="438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/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(a)</a:t>
            </a:r>
          </a:p>
        </p:txBody>
      </p:sp>
      <p:sp>
        <p:nvSpPr>
          <p:cNvPr id="43" name="TextBox 40">
            <a:extLst>
              <a:ext uri="{FF2B5EF4-FFF2-40B4-BE49-F238E27FC236}">
                <a16:creationId xmlns:a16="http://schemas.microsoft.com/office/drawing/2014/main" id="{282FD225-172E-6C40-8B96-26BE6BB76113}"/>
              </a:ext>
            </a:extLst>
          </p:cNvPr>
          <p:cNvSpPr txBox="1"/>
          <p:nvPr/>
        </p:nvSpPr>
        <p:spPr>
          <a:xfrm>
            <a:off x="3779105" y="1826430"/>
            <a:ext cx="360680" cy="438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/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(b)</a:t>
            </a:r>
          </a:p>
        </p:txBody>
      </p:sp>
      <p:sp>
        <p:nvSpPr>
          <p:cNvPr id="44" name="TextBox 41">
            <a:extLst>
              <a:ext uri="{FF2B5EF4-FFF2-40B4-BE49-F238E27FC236}">
                <a16:creationId xmlns:a16="http://schemas.microsoft.com/office/drawing/2014/main" id="{D8FE0E02-F891-BF41-9A4E-A7A1FDC0BBB7}"/>
              </a:ext>
            </a:extLst>
          </p:cNvPr>
          <p:cNvSpPr txBox="1"/>
          <p:nvPr/>
        </p:nvSpPr>
        <p:spPr>
          <a:xfrm>
            <a:off x="3779105" y="2989976"/>
            <a:ext cx="352425" cy="438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/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(c)</a:t>
            </a:r>
          </a:p>
        </p:txBody>
      </p:sp>
      <p:sp>
        <p:nvSpPr>
          <p:cNvPr id="45" name="TextBox 42">
            <a:extLst>
              <a:ext uri="{FF2B5EF4-FFF2-40B4-BE49-F238E27FC236}">
                <a16:creationId xmlns:a16="http://schemas.microsoft.com/office/drawing/2014/main" id="{8B7E1EC0-69A5-C84C-98A9-15A0C2099A1C}"/>
              </a:ext>
            </a:extLst>
          </p:cNvPr>
          <p:cNvSpPr txBox="1"/>
          <p:nvPr/>
        </p:nvSpPr>
        <p:spPr>
          <a:xfrm>
            <a:off x="3779105" y="4059558"/>
            <a:ext cx="360680" cy="438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/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(d)</a:t>
            </a:r>
          </a:p>
        </p:txBody>
      </p:sp>
      <p:sp>
        <p:nvSpPr>
          <p:cNvPr id="46" name="TextBox 43">
            <a:extLst>
              <a:ext uri="{FF2B5EF4-FFF2-40B4-BE49-F238E27FC236}">
                <a16:creationId xmlns:a16="http://schemas.microsoft.com/office/drawing/2014/main" id="{19B25555-569C-4A4E-AB18-C04B58A58E16}"/>
              </a:ext>
            </a:extLst>
          </p:cNvPr>
          <p:cNvSpPr txBox="1"/>
          <p:nvPr/>
        </p:nvSpPr>
        <p:spPr>
          <a:xfrm>
            <a:off x="4530234" y="5928808"/>
            <a:ext cx="352425" cy="438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/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(e)</a:t>
            </a:r>
          </a:p>
        </p:txBody>
      </p:sp>
      <p:sp>
        <p:nvSpPr>
          <p:cNvPr id="47" name="TextBox 44">
            <a:extLst>
              <a:ext uri="{FF2B5EF4-FFF2-40B4-BE49-F238E27FC236}">
                <a16:creationId xmlns:a16="http://schemas.microsoft.com/office/drawing/2014/main" id="{A9CBB6AD-0703-D74A-AED9-9C9888F67F86}"/>
              </a:ext>
            </a:extLst>
          </p:cNvPr>
          <p:cNvSpPr txBox="1"/>
          <p:nvPr/>
        </p:nvSpPr>
        <p:spPr>
          <a:xfrm>
            <a:off x="5792024" y="5927542"/>
            <a:ext cx="335280" cy="438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/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(f)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6707610-6574-3D41-AD9D-7FFF8FD43E77}"/>
              </a:ext>
            </a:extLst>
          </p:cNvPr>
          <p:cNvSpPr/>
          <p:nvPr/>
        </p:nvSpPr>
        <p:spPr>
          <a:xfrm>
            <a:off x="4473274" y="6249453"/>
            <a:ext cx="1097279" cy="1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49" name="Picture 48" descr="A picture containing indoor, wall, computer, table&#10;&#10;Description automatically generated">
            <a:extLst>
              <a:ext uri="{FF2B5EF4-FFF2-40B4-BE49-F238E27FC236}">
                <a16:creationId xmlns:a16="http://schemas.microsoft.com/office/drawing/2014/main" id="{3B6E5504-E158-3748-9036-C231F3EE26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538" t="53898" r="19466" b="24832"/>
          <a:stretch/>
        </p:blipFill>
        <p:spPr>
          <a:xfrm>
            <a:off x="4173833" y="3759952"/>
            <a:ext cx="1371303" cy="911701"/>
          </a:xfrm>
          <a:prstGeom prst="rect">
            <a:avLst/>
          </a:prstGeom>
        </p:spPr>
      </p:pic>
      <p:pic>
        <p:nvPicPr>
          <p:cNvPr id="50" name="Picture 49" descr="A picture containing indoor, wall, computer, table&#10;&#10;Description automatically generated">
            <a:extLst>
              <a:ext uri="{FF2B5EF4-FFF2-40B4-BE49-F238E27FC236}">
                <a16:creationId xmlns:a16="http://schemas.microsoft.com/office/drawing/2014/main" id="{925F874F-0E55-B64E-B7CE-FF22DBA2D7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60" t="6983" r="19663" b="71588"/>
          <a:stretch/>
        </p:blipFill>
        <p:spPr>
          <a:xfrm>
            <a:off x="4182069" y="482991"/>
            <a:ext cx="1376871" cy="918508"/>
          </a:xfrm>
          <a:prstGeom prst="rect">
            <a:avLst/>
          </a:prstGeom>
        </p:spPr>
      </p:pic>
      <p:pic>
        <p:nvPicPr>
          <p:cNvPr id="51" name="Picture 50" descr="A picture containing indoor, wall, computer, table&#10;&#10;Description automatically generated">
            <a:extLst>
              <a:ext uri="{FF2B5EF4-FFF2-40B4-BE49-F238E27FC236}">
                <a16:creationId xmlns:a16="http://schemas.microsoft.com/office/drawing/2014/main" id="{A902CF57-F6F2-7440-8F3B-6474602A2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01" t="13912" r="69311" b="76090"/>
          <a:stretch/>
        </p:blipFill>
        <p:spPr>
          <a:xfrm>
            <a:off x="4173833" y="4856337"/>
            <a:ext cx="1065228" cy="1093510"/>
          </a:xfrm>
          <a:prstGeom prst="rect">
            <a:avLst/>
          </a:prstGeom>
        </p:spPr>
      </p:pic>
      <p:pic>
        <p:nvPicPr>
          <p:cNvPr id="52" name="Picture 51" descr="A picture containing indoor, wall, computer, table&#10;&#10;Description automatically generated">
            <a:extLst>
              <a:ext uri="{FF2B5EF4-FFF2-40B4-BE49-F238E27FC236}">
                <a16:creationId xmlns:a16="http://schemas.microsoft.com/office/drawing/2014/main" id="{5231E5C2-AD89-474F-920E-5CF499BBE9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21" t="53682" r="69282" b="24889"/>
          <a:stretch/>
        </p:blipFill>
        <p:spPr>
          <a:xfrm>
            <a:off x="4173833" y="2662327"/>
            <a:ext cx="1371302" cy="918509"/>
          </a:xfrm>
          <a:prstGeom prst="rect">
            <a:avLst/>
          </a:prstGeom>
        </p:spPr>
      </p:pic>
      <p:pic>
        <p:nvPicPr>
          <p:cNvPr id="53" name="Picture 52" descr="A picture containing indoor, computer, laptop, desk&#10;&#10;Description automatically generated">
            <a:extLst>
              <a:ext uri="{FF2B5EF4-FFF2-40B4-BE49-F238E27FC236}">
                <a16:creationId xmlns:a16="http://schemas.microsoft.com/office/drawing/2014/main" id="{D8E239A2-BA3F-3D4C-9AA0-CBFA1B8B17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57" t="47855" r="71509" b="34110"/>
          <a:stretch/>
        </p:blipFill>
        <p:spPr>
          <a:xfrm>
            <a:off x="5221178" y="1552883"/>
            <a:ext cx="914401" cy="772999"/>
          </a:xfrm>
          <a:prstGeom prst="rect">
            <a:avLst/>
          </a:prstGeom>
        </p:spPr>
      </p:pic>
      <p:pic>
        <p:nvPicPr>
          <p:cNvPr id="54" name="Picture 53" descr="A picture containing indoor, computer, laptop, desk&#10;&#10;Description automatically generated">
            <a:extLst>
              <a:ext uri="{FF2B5EF4-FFF2-40B4-BE49-F238E27FC236}">
                <a16:creationId xmlns:a16="http://schemas.microsoft.com/office/drawing/2014/main" id="{8D1707C2-7E10-1E46-B22F-2B8A97E643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94" t="68584" r="28221" b="13233"/>
          <a:stretch/>
        </p:blipFill>
        <p:spPr>
          <a:xfrm>
            <a:off x="4179587" y="1549702"/>
            <a:ext cx="917940" cy="779362"/>
          </a:xfrm>
          <a:prstGeom prst="rect">
            <a:avLst/>
          </a:prstGeom>
        </p:spPr>
      </p:pic>
      <p:pic>
        <p:nvPicPr>
          <p:cNvPr id="55" name="Picture 54" descr="A picture containing indoor, computer, laptop, desk&#10;&#10;Description automatically generated">
            <a:extLst>
              <a:ext uri="{FF2B5EF4-FFF2-40B4-BE49-F238E27FC236}">
                <a16:creationId xmlns:a16="http://schemas.microsoft.com/office/drawing/2014/main" id="{BDEECB7B-A682-EF41-B153-DA4C740D19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06" t="17112" r="19382" b="57309"/>
          <a:stretch/>
        </p:blipFill>
        <p:spPr>
          <a:xfrm>
            <a:off x="3858236" y="6296483"/>
            <a:ext cx="2761649" cy="1437575"/>
          </a:xfrm>
          <a:prstGeom prst="rect">
            <a:avLst/>
          </a:prstGeom>
        </p:spPr>
      </p:pic>
      <p:pic>
        <p:nvPicPr>
          <p:cNvPr id="56" name="Picture 55" descr="A picture containing indoor, computer, laptop, desk&#10;&#10;Description automatically generated">
            <a:extLst>
              <a:ext uri="{FF2B5EF4-FFF2-40B4-BE49-F238E27FC236}">
                <a16:creationId xmlns:a16="http://schemas.microsoft.com/office/drawing/2014/main" id="{8BF6BD6F-5421-E34D-867A-9E923FAF69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41" t="12894" r="70160" b="77101"/>
          <a:stretch/>
        </p:blipFill>
        <p:spPr>
          <a:xfrm>
            <a:off x="5414523" y="4862118"/>
            <a:ext cx="1093511" cy="1102936"/>
          </a:xfrm>
          <a:prstGeom prst="rect">
            <a:avLst/>
          </a:prstGeom>
        </p:spPr>
      </p:pic>
      <p:sp>
        <p:nvSpPr>
          <p:cNvPr id="59" name="TextBox 44">
            <a:extLst>
              <a:ext uri="{FF2B5EF4-FFF2-40B4-BE49-F238E27FC236}">
                <a16:creationId xmlns:a16="http://schemas.microsoft.com/office/drawing/2014/main" id="{81569B85-C4C1-7E43-A6FD-BCE4E0BCE7C5}"/>
              </a:ext>
            </a:extLst>
          </p:cNvPr>
          <p:cNvSpPr txBox="1"/>
          <p:nvPr/>
        </p:nvSpPr>
        <p:spPr>
          <a:xfrm>
            <a:off x="5053538" y="7734058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/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(g)</a:t>
            </a:r>
          </a:p>
        </p:txBody>
      </p:sp>
    </p:spTree>
    <p:extLst>
      <p:ext uri="{BB962C8B-B14F-4D97-AF65-F5344CB8AC3E}">
        <p14:creationId xmlns:p14="http://schemas.microsoft.com/office/powerpoint/2010/main" val="993906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64290E4-914E-2C49-94F6-85DB40D7E225}"/>
              </a:ext>
            </a:extLst>
          </p:cNvPr>
          <p:cNvGrpSpPr/>
          <p:nvPr/>
        </p:nvGrpSpPr>
        <p:grpSpPr>
          <a:xfrm>
            <a:off x="813753" y="725170"/>
            <a:ext cx="5230495" cy="7693675"/>
            <a:chOff x="0" y="0"/>
            <a:chExt cx="5230503" cy="7693867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0" y="0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0" y="525599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blue/red pixels 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0" y="1051198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blue/red regions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0" y="1576797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line between blue/red regions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0" y="2102396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of drawn line</a:t>
              </a:r>
            </a:p>
          </p:txBody>
        </p:sp>
        <p:sp>
          <p:nvSpPr>
            <p:cNvPr id="10" name="Process 9">
              <a:extLst>
                <a:ext uri="{FF2B5EF4-FFF2-40B4-BE49-F238E27FC236}">
                  <a16:creationId xmlns:a16="http://schemas.microsoft.com/office/drawing/2014/main" id="{D543903E-6A34-8540-8AF5-5792B47071E3}"/>
                </a:ext>
              </a:extLst>
            </p:cNvPr>
            <p:cNvSpPr/>
            <p:nvPr/>
          </p:nvSpPr>
          <p:spPr>
            <a:xfrm>
              <a:off x="0" y="2627995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Crop image in front of robot</a:t>
              </a:r>
            </a:p>
          </p:txBody>
        </p:sp>
        <p:sp>
          <p:nvSpPr>
            <p:cNvPr id="11" name="Process 10">
              <a:extLst>
                <a:ext uri="{FF2B5EF4-FFF2-40B4-BE49-F238E27FC236}">
                  <a16:creationId xmlns:a16="http://schemas.microsoft.com/office/drawing/2014/main" id="{3D65A06A-63D6-1045-9587-2F611E31E11E}"/>
                </a:ext>
              </a:extLst>
            </p:cNvPr>
            <p:cNvSpPr/>
            <p:nvPr/>
          </p:nvSpPr>
          <p:spPr>
            <a:xfrm>
              <a:off x="0" y="3153594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</a:t>
              </a:r>
            </a:p>
          </p:txBody>
        </p:sp>
        <p:sp>
          <p:nvSpPr>
            <p:cNvPr id="12" name="Process 11">
              <a:extLst>
                <a:ext uri="{FF2B5EF4-FFF2-40B4-BE49-F238E27FC236}">
                  <a16:creationId xmlns:a16="http://schemas.microsoft.com/office/drawing/2014/main" id="{E6211817-0BFC-4042-BD88-595E59C33AD7}"/>
                </a:ext>
              </a:extLst>
            </p:cNvPr>
            <p:cNvSpPr/>
            <p:nvPr/>
          </p:nvSpPr>
          <p:spPr>
            <a:xfrm>
              <a:off x="0" y="3679193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(e)</a:t>
              </a:r>
            </a:p>
          </p:txBody>
        </p:sp>
        <p:sp>
          <p:nvSpPr>
            <p:cNvPr id="13" name="Process 12">
              <a:extLst>
                <a:ext uri="{FF2B5EF4-FFF2-40B4-BE49-F238E27FC236}">
                  <a16:creationId xmlns:a16="http://schemas.microsoft.com/office/drawing/2014/main" id="{89B345EF-E6AD-024E-8E8E-7D0069D53175}"/>
                </a:ext>
              </a:extLst>
            </p:cNvPr>
            <p:cNvSpPr/>
            <p:nvPr/>
          </p:nvSpPr>
          <p:spPr>
            <a:xfrm>
              <a:off x="0" y="4204792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&amp; center of rectangle (f)</a:t>
              </a:r>
            </a:p>
          </p:txBody>
        </p:sp>
        <p:sp>
          <p:nvSpPr>
            <p:cNvPr id="14" name="Process 13">
              <a:extLst>
                <a:ext uri="{FF2B5EF4-FFF2-40B4-BE49-F238E27FC236}">
                  <a16:creationId xmlns:a16="http://schemas.microsoft.com/office/drawing/2014/main" id="{A3FC2E23-DE25-B544-93D9-1A77569B8361}"/>
                </a:ext>
              </a:extLst>
            </p:cNvPr>
            <p:cNvSpPr/>
            <p:nvPr/>
          </p:nvSpPr>
          <p:spPr>
            <a:xfrm>
              <a:off x="0" y="4730391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differences between robot &amp; rectangle</a:t>
              </a:r>
            </a:p>
          </p:txBody>
        </p:sp>
        <p:sp>
          <p:nvSpPr>
            <p:cNvPr id="15" name="Process 14">
              <a:extLst>
                <a:ext uri="{FF2B5EF4-FFF2-40B4-BE49-F238E27FC236}">
                  <a16:creationId xmlns:a16="http://schemas.microsoft.com/office/drawing/2014/main" id="{B1E96F26-2CCD-114D-B16B-DE1ED0694F84}"/>
                </a:ext>
              </a:extLst>
            </p:cNvPr>
            <p:cNvSpPr/>
            <p:nvPr/>
          </p:nvSpPr>
          <p:spPr>
            <a:xfrm>
              <a:off x="0" y="5438870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&amp; rectangle centers</a:t>
              </a: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0" y="6147349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0" y="6855832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74320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799919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1325518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1851117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376716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A1A73DC-62D4-DD48-B6FA-73AC873C3485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902315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9AD7F17-E142-6F4D-BEE9-ABC9D39C3AE7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3427914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0D14CD4-0933-1943-A9BD-E82C0AEC7FD8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3953513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9C7274B-B712-6948-82A1-86F9807C56D1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4479112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A40F793-7828-5F46-8A4F-298B6681137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5187591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4E0D200-C7C0-5343-839E-BFF108D38123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5896070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6604549"/>
              <a:ext cx="0" cy="25128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-2213195" y="3561520"/>
              <a:ext cx="7130152" cy="19811"/>
            </a:xfrm>
            <a:prstGeom prst="bentConnector5">
              <a:avLst>
                <a:gd name="adj1" fmla="val -3206"/>
                <a:gd name="adj2" fmla="val 8623780"/>
                <a:gd name="adj3" fmla="val 10320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5E9FB5F-0B08-9145-8C79-D2E9A9824550}"/>
                </a:ext>
              </a:extLst>
            </p:cNvPr>
            <p:cNvSpPr/>
            <p:nvPr/>
          </p:nvSpPr>
          <p:spPr>
            <a:xfrm>
              <a:off x="389799" y="7510987"/>
              <a:ext cx="1711698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ADF7E53-1A05-E340-B8D4-2DE6DC07A586}"/>
                </a:ext>
              </a:extLst>
            </p:cNvPr>
            <p:cNvGrpSpPr/>
            <p:nvPr/>
          </p:nvGrpSpPr>
          <p:grpSpPr>
            <a:xfrm>
              <a:off x="2965357" y="0"/>
              <a:ext cx="2265146" cy="5707300"/>
              <a:chOff x="2965357" y="0"/>
              <a:chExt cx="2265146" cy="5707300"/>
            </a:xfrm>
          </p:grpSpPr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39B230A0-FCB3-3D4F-B3BE-3C8985AEE4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0"/>
                <a:ext cx="1828800" cy="1280873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7F8E5247-0A24-3440-8609-E6DE26D5F8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1444396"/>
                <a:ext cx="914400" cy="637954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0A00B3E1-AA22-4642-9556-17245E06C7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2323874"/>
                <a:ext cx="1773936" cy="1282847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6360F554-31DF-C449-AAFC-26D1D4E495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3717603"/>
                <a:ext cx="1013350" cy="792405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97282508-0049-0848-8EAB-9DA0FE421D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386871" y="4674723"/>
                <a:ext cx="739872" cy="729394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CD211124-61C3-1C47-826A-65C3D8E317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4674723"/>
                <a:ext cx="749287" cy="729394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F72689FF-0E7E-A54F-AE1D-44244C1861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316103" y="1444396"/>
                <a:ext cx="914400" cy="637954"/>
              </a:xfrm>
              <a:prstGeom prst="rect">
                <a:avLst/>
              </a:prstGeom>
            </p:spPr>
          </p:pic>
          <p:sp>
            <p:nvSpPr>
              <p:cNvPr id="40" name="TextBox 37">
                <a:extLst>
                  <a:ext uri="{FF2B5EF4-FFF2-40B4-BE49-F238E27FC236}">
                    <a16:creationId xmlns:a16="http://schemas.microsoft.com/office/drawing/2014/main" id="{BAB5B086-9E08-8B40-8FB5-ED112CB56194}"/>
                  </a:ext>
                </a:extLst>
              </p:cNvPr>
              <p:cNvSpPr txBox="1"/>
              <p:nvPr/>
            </p:nvSpPr>
            <p:spPr>
              <a:xfrm>
                <a:off x="3563644" y="2015768"/>
                <a:ext cx="377826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red</a:t>
                </a:r>
              </a:p>
            </p:txBody>
          </p:sp>
          <p:sp>
            <p:nvSpPr>
              <p:cNvPr id="41" name="TextBox 38">
                <a:extLst>
                  <a:ext uri="{FF2B5EF4-FFF2-40B4-BE49-F238E27FC236}">
                    <a16:creationId xmlns:a16="http://schemas.microsoft.com/office/drawing/2014/main" id="{EC493E3F-22B7-5446-AEDA-88BE54565F5A}"/>
                  </a:ext>
                </a:extLst>
              </p:cNvPr>
              <p:cNvSpPr txBox="1"/>
              <p:nvPr/>
            </p:nvSpPr>
            <p:spPr>
              <a:xfrm>
                <a:off x="4544708" y="2015768"/>
                <a:ext cx="445771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blue</a:t>
                </a:r>
              </a:p>
            </p:txBody>
          </p:sp>
          <p:sp>
            <p:nvSpPr>
              <p:cNvPr id="42" name="TextBox 39">
                <a:extLst>
                  <a:ext uri="{FF2B5EF4-FFF2-40B4-BE49-F238E27FC236}">
                    <a16:creationId xmlns:a16="http://schemas.microsoft.com/office/drawing/2014/main" id="{C0DF504E-DBAC-3D47-B076-C8F0E5C3E452}"/>
                  </a:ext>
                </a:extLst>
              </p:cNvPr>
              <p:cNvSpPr txBox="1"/>
              <p:nvPr/>
            </p:nvSpPr>
            <p:spPr>
              <a:xfrm>
                <a:off x="2965357" y="540277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(a)</a:t>
                </a:r>
              </a:p>
            </p:txBody>
          </p:sp>
          <p:sp>
            <p:nvSpPr>
              <p:cNvPr id="43" name="TextBox 40">
                <a:extLst>
                  <a:ext uri="{FF2B5EF4-FFF2-40B4-BE49-F238E27FC236}">
                    <a16:creationId xmlns:a16="http://schemas.microsoft.com/office/drawing/2014/main" id="{282FD225-172E-6C40-8B96-26BE6BB76113}"/>
                  </a:ext>
                </a:extLst>
              </p:cNvPr>
              <p:cNvSpPr txBox="1"/>
              <p:nvPr/>
            </p:nvSpPr>
            <p:spPr>
              <a:xfrm>
                <a:off x="2965357" y="1599974"/>
                <a:ext cx="3606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(b)</a:t>
                </a:r>
              </a:p>
            </p:txBody>
          </p:sp>
          <p:sp>
            <p:nvSpPr>
              <p:cNvPr id="44" name="TextBox 41">
                <a:extLst>
                  <a:ext uri="{FF2B5EF4-FFF2-40B4-BE49-F238E27FC236}">
                    <a16:creationId xmlns:a16="http://schemas.microsoft.com/office/drawing/2014/main" id="{D8FE0E02-F891-BF41-9A4E-A7A1FDC0BBB7}"/>
                  </a:ext>
                </a:extLst>
              </p:cNvPr>
              <p:cNvSpPr txBox="1"/>
              <p:nvPr/>
            </p:nvSpPr>
            <p:spPr>
              <a:xfrm>
                <a:off x="2965357" y="2834367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(c)</a:t>
                </a:r>
              </a:p>
            </p:txBody>
          </p:sp>
          <p:sp>
            <p:nvSpPr>
              <p:cNvPr id="45" name="TextBox 42">
                <a:extLst>
                  <a:ext uri="{FF2B5EF4-FFF2-40B4-BE49-F238E27FC236}">
                    <a16:creationId xmlns:a16="http://schemas.microsoft.com/office/drawing/2014/main" id="{8B7E1EC0-69A5-C84C-98A9-15A0C2099A1C}"/>
                  </a:ext>
                </a:extLst>
              </p:cNvPr>
              <p:cNvSpPr txBox="1"/>
              <p:nvPr/>
            </p:nvSpPr>
            <p:spPr>
              <a:xfrm>
                <a:off x="2965357" y="3978683"/>
                <a:ext cx="3606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(d)</a:t>
                </a:r>
              </a:p>
            </p:txBody>
          </p:sp>
          <p:sp>
            <p:nvSpPr>
              <p:cNvPr id="46" name="TextBox 43">
                <a:extLst>
                  <a:ext uri="{FF2B5EF4-FFF2-40B4-BE49-F238E27FC236}">
                    <a16:creationId xmlns:a16="http://schemas.microsoft.com/office/drawing/2014/main" id="{19B25555-569C-4A4E-AB18-C04B58A58E16}"/>
                  </a:ext>
                </a:extLst>
              </p:cNvPr>
              <p:cNvSpPr txBox="1"/>
              <p:nvPr/>
            </p:nvSpPr>
            <p:spPr>
              <a:xfrm>
                <a:off x="2965357" y="4900788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(e)</a:t>
                </a:r>
              </a:p>
            </p:txBody>
          </p:sp>
          <p:sp>
            <p:nvSpPr>
              <p:cNvPr id="47" name="TextBox 44">
                <a:extLst>
                  <a:ext uri="{FF2B5EF4-FFF2-40B4-BE49-F238E27FC236}">
                    <a16:creationId xmlns:a16="http://schemas.microsoft.com/office/drawing/2014/main" id="{A9CBB6AD-0703-D74A-AED9-9C9888F67F86}"/>
                  </a:ext>
                </a:extLst>
              </p:cNvPr>
              <p:cNvSpPr txBox="1"/>
              <p:nvPr/>
            </p:nvSpPr>
            <p:spPr>
              <a:xfrm>
                <a:off x="4060895" y="4904154"/>
                <a:ext cx="3352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(f)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46707610-6574-3D41-AD9D-7FFF8FD43E77}"/>
                  </a:ext>
                </a:extLst>
              </p:cNvPr>
              <p:cNvSpPr/>
              <p:nvPr/>
            </p:nvSpPr>
            <p:spPr>
              <a:xfrm>
                <a:off x="3659527" y="5524420"/>
                <a:ext cx="1097280" cy="1828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5310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</TotalTime>
  <Words>294</Words>
  <Application>Microsoft Macintosh PowerPoint</Application>
  <PresentationFormat>Letter Paper (8.5x11 in)</PresentationFormat>
  <Paragraphs>57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Srinivasan Seshan</dc:creator>
  <cp:lastModifiedBy>Srinivasan Seshan</cp:lastModifiedBy>
  <cp:revision>7</cp:revision>
  <dcterms:created xsi:type="dcterms:W3CDTF">2019-02-27T01:30:04Z</dcterms:created>
  <dcterms:modified xsi:type="dcterms:W3CDTF">2019-02-27T04:07:50Z</dcterms:modified>
</cp:coreProperties>
</file>

<file path=docProps/thumbnail.jpeg>
</file>